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108961-7869-1B92-EDB9-4059E4072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9FF6C7-CAB3-6A75-E35E-8081C8BD1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26BDF0-415E-B77E-9EF3-F417CE6E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D23FFD-C85D-DF03-3CB3-B0A30588F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777F2-690E-A280-A55C-8098E239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171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E14EF3-709B-5D96-ACA5-C49128D62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8F6876-9E82-8498-B030-22919D4EA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F4098F-38EE-10D5-6722-CBDD33D88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7DD2C2-CF34-AAD0-ECA9-5F715880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E5A9BA-2E8A-EFC9-FD00-83145DB3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05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28C5947-6DE9-CA17-7DD4-95B43EDC7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E1F123-90DC-1983-5460-38EBDBA64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C4904D-01BF-99A0-4434-7589B3CAB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20526-8380-C5C0-1A65-5EAECC948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E91A9F-055A-B8A6-BF04-ED1E5D575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92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4DF85D-E3A8-CF63-8FA1-AAC95A0A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E434E6-3E9B-97C6-3441-A36760032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7C5C20-503D-5700-B9DE-4EBF9E58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5DAE01-F5B4-C02F-9F24-CFBFCCA8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704079-A126-E130-3F88-E3A198D29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03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989C8-E0DE-CB88-0F44-DFBCFBD5B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8852CB-2CE6-700D-5A09-D822B488C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96BCF2-FD16-F4D1-5764-068E4164A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8F4D23-AECB-8DA9-491A-28A65020F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10DB5C-8D42-CA46-32B9-6581E3BD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435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22FAB4-26E3-7DDF-C9D5-5A6F1AE2D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A142DA-1B64-E3A6-5B8A-EF22CCDE7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BDC239-4A3D-FA03-7477-286457E27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78E1D3-446F-8397-B658-610C6864C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AF1736-3076-AF33-7AC8-80F4CEF9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5CC4ED-C161-535A-2DA7-57DC0775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9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5D7B5-8742-C85C-6C52-A350F03CE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A9C683-2B20-EE0F-1BE3-E8BD3A77C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7139D67-A824-3C22-D247-562E3D270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845E45-49B9-C838-C951-6DD7B2FC1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F3FBAD9-8218-6FBA-1B0C-69E563305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05EDB0-C1B9-EED2-C6C5-A5FEF74CC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3ED478-1382-755F-BA7B-37A7D8E33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852C882-E256-EEB9-BE3A-8EDE61FA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6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20834-CCC7-31F8-36CE-EB72B7B57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C95714-9DD7-5743-F0F9-2274D4FE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6F653A-EE83-53B6-5C4F-EA648E710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0D685B-3CA0-CC8D-2FF6-9AF166279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520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08DD71-3F1B-7294-CC3C-D9238CC7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20369F-A5A6-734E-037D-17A1B2CC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3DFD43-B0CC-707B-CC8C-FC91C1FF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979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D6300F-F47C-F432-B1F8-2749C92F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F08037-578F-02E7-FCD6-18F0D5BA7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A5C0F8-2DBF-9B7A-385B-3DF1F8607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A16014-8827-7E00-2111-B4E76C3EC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25186D-B6F6-1589-089B-5B09401C0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8D59C6-07D4-70C6-58D2-4B696A939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6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B64D13-042C-7F0A-AA0B-43444704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05F5E9-E144-2301-9510-116FC1B3B1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47D8A6-522E-69FD-924F-89BEAC387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09B955-F091-6F95-448C-CA49A6656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CB2A4B-D813-16DE-B9D2-A5DDB2E4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17488C-17C2-512F-DC89-CC87AF922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46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1E2F236-FD5D-5ECB-E0D0-E73EB459A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A99976-29A9-0CC0-37AD-764D7C0D4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1AC558-1F3B-BB3B-B534-5BC5504417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BB098-6F4F-4807-9897-9364B85EBD8E}" type="datetimeFigureOut">
              <a:rPr kumimoji="1" lang="ja-JP" altLang="en-US" smtClean="0"/>
              <a:t>2024/4/14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5C685B-DF6C-EC37-BDB0-59DB662F3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6D5CF1-F031-E5BC-39CD-001583929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9645E-6B5F-47A0-BE52-B19064432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53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0EE2F948-3436-6965-D0C3-FAE8297CE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6200000">
            <a:off x="7794176" y="2955471"/>
            <a:ext cx="2492827" cy="947060"/>
          </a:xfrm>
        </p:spPr>
        <p:txBody>
          <a:bodyPr vert="eaVert"/>
          <a:lstStyle/>
          <a:p>
            <a:r>
              <a:rPr kumimoji="1" lang="ja-JP" altLang="en-US" sz="3200" dirty="0"/>
              <a:t>上</a:t>
            </a:r>
            <a:endParaRPr kumimoji="1" lang="en-US" altLang="ja-JP" sz="3200" dirty="0"/>
          </a:p>
          <a:p>
            <a:r>
              <a:rPr kumimoji="1" lang="ja-JP" altLang="en-US" sz="3200" dirty="0"/>
              <a:t>腕</a:t>
            </a:r>
            <a:endParaRPr kumimoji="1" lang="en-US" altLang="ja-JP" sz="3200" dirty="0"/>
          </a:p>
          <a:p>
            <a:r>
              <a:rPr kumimoji="1" lang="ja-JP" altLang="en-US" sz="3200" dirty="0"/>
              <a:t>骨</a:t>
            </a:r>
            <a:endParaRPr kumimoji="1" lang="en-US" altLang="ja-JP" sz="3200" dirty="0"/>
          </a:p>
          <a:p>
            <a:r>
              <a:rPr kumimoji="1" lang="ja-JP" altLang="en-US" sz="3200" dirty="0"/>
              <a:t>縁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1333350-26E6-7880-7383-7356BFF3C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346" y="1393371"/>
            <a:ext cx="944962" cy="376096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FBAF01-CFBC-5014-3D2B-C5F9C401D333}"/>
              </a:ext>
            </a:extLst>
          </p:cNvPr>
          <p:cNvSpPr txBox="1"/>
          <p:nvPr/>
        </p:nvSpPr>
        <p:spPr>
          <a:xfrm>
            <a:off x="6900398" y="1070205"/>
            <a:ext cx="178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Arial Black" panose="020B0A04020102020204" pitchFamily="34" charset="0"/>
              </a:rPr>
              <a:t>小円筋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20264A-140D-236A-B1DC-7DCFC18DAE7E}"/>
              </a:ext>
            </a:extLst>
          </p:cNvPr>
          <p:cNvSpPr txBox="1"/>
          <p:nvPr/>
        </p:nvSpPr>
        <p:spPr>
          <a:xfrm>
            <a:off x="5883827" y="2182587"/>
            <a:ext cx="677108" cy="23458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dirty="0">
                <a:latin typeface="Arial Black" panose="020B0A04020102020204" pitchFamily="34" charset="0"/>
              </a:rPr>
              <a:t>上腕三頭筋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E4DF1E-1385-B0F7-E9EE-ED0DAF0FF7D1}"/>
              </a:ext>
            </a:extLst>
          </p:cNvPr>
          <p:cNvSpPr txBox="1"/>
          <p:nvPr/>
        </p:nvSpPr>
        <p:spPr>
          <a:xfrm>
            <a:off x="7002957" y="4761990"/>
            <a:ext cx="17699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Arial Black" panose="020B0A04020102020204" pitchFamily="34" charset="0"/>
              </a:rPr>
              <a:t>大円筋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E6FB47-6C4E-0A7F-B1B8-477DC12F8FA7}"/>
              </a:ext>
            </a:extLst>
          </p:cNvPr>
          <p:cNvSpPr txBox="1"/>
          <p:nvPr/>
        </p:nvSpPr>
        <p:spPr>
          <a:xfrm>
            <a:off x="7011928" y="2893857"/>
            <a:ext cx="1563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腋窩神経</a:t>
            </a:r>
            <a:endParaRPr lang="en-US" altLang="ja-JP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Arial Black" panose="020B0A04020102020204" pitchFamily="34" charset="0"/>
              </a:rPr>
              <a:t>（えきかしんけい）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03C0863-28A7-1BD3-33E2-107D468B14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009" y="1393370"/>
            <a:ext cx="3635149" cy="3756137"/>
          </a:xfrm>
          <a:prstGeom prst="rect">
            <a:avLst/>
          </a:prstGeom>
        </p:spPr>
      </p:pic>
      <p:sp>
        <p:nvSpPr>
          <p:cNvPr id="11" name="矢印: 右 10">
            <a:extLst>
              <a:ext uri="{FF2B5EF4-FFF2-40B4-BE49-F238E27FC236}">
                <a16:creationId xmlns:a16="http://schemas.microsoft.com/office/drawing/2014/main" id="{6E9DFE21-F7C5-47AE-75D1-63C4EA247DBD}"/>
              </a:ext>
            </a:extLst>
          </p:cNvPr>
          <p:cNvSpPr/>
          <p:nvPr/>
        </p:nvSpPr>
        <p:spPr>
          <a:xfrm>
            <a:off x="5072792" y="2893856"/>
            <a:ext cx="677108" cy="64633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41C4E67C-DC47-7459-60E6-0818432B1C39}"/>
              </a:ext>
            </a:extLst>
          </p:cNvPr>
          <p:cNvSpPr/>
          <p:nvPr/>
        </p:nvSpPr>
        <p:spPr>
          <a:xfrm>
            <a:off x="3691544" y="2582244"/>
            <a:ext cx="685800" cy="1915886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34D3590-CBB4-EF17-58BA-9F2C87CAB4D9}"/>
              </a:ext>
            </a:extLst>
          </p:cNvPr>
          <p:cNvSpPr txBox="1"/>
          <p:nvPr/>
        </p:nvSpPr>
        <p:spPr>
          <a:xfrm>
            <a:off x="1558419" y="968095"/>
            <a:ext cx="4266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QLS</a:t>
            </a:r>
            <a:r>
              <a:rPr kumimoji="1" lang="ja-JP" altLang="en-US" sz="2000" b="1" dirty="0"/>
              <a:t>（クアドリラテルスペース）</a:t>
            </a:r>
          </a:p>
        </p:txBody>
      </p:sp>
    </p:spTree>
    <p:extLst>
      <p:ext uri="{BB962C8B-B14F-4D97-AF65-F5344CB8AC3E}">
        <p14:creationId xmlns:p14="http://schemas.microsoft.com/office/powerpoint/2010/main" val="846862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伸介 善林</dc:creator>
  <cp:lastModifiedBy>伸介 善林</cp:lastModifiedBy>
  <cp:revision>1</cp:revision>
  <dcterms:created xsi:type="dcterms:W3CDTF">2024-04-14T00:03:54Z</dcterms:created>
  <dcterms:modified xsi:type="dcterms:W3CDTF">2024-04-14T00:04:42Z</dcterms:modified>
</cp:coreProperties>
</file>